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72"/>
  </p:normalViewPr>
  <p:slideViewPr>
    <p:cSldViewPr snapToGrid="0">
      <p:cViewPr varScale="1">
        <p:scale>
          <a:sx n="112" d="100"/>
          <a:sy n="112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7116E-7B9A-6BCE-974D-2CC40237F7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A7C2B-A914-1A89-5641-78A0AC9C4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ACB53-113F-F46E-BEA4-35566C3C4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A64EC-61EB-BC44-5D6E-63BE446E5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FD867-3442-AF7F-4842-7925AA17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13691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FAE2-5E56-12CD-A570-760223D5B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EE723F-47A4-0082-657E-609165142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C3157-0370-988C-9211-920265FC1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2AA63-DAF4-2775-FBF7-4B8147E12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E0B38-AC82-A345-EC2C-B686EF7F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83070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02339E-5F73-3FC2-D4B7-191A414F7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DC7317-1917-F2F0-7095-892D41211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06AA3-F25C-22F9-026A-472C6B6C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CFB9D-B8D7-5AE2-6197-D87FD5A22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587A0-E5B4-9DF0-77A3-F388F1791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61142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4AA70-27B6-8454-2319-978C0A498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3BC38-70B2-8CA5-D39A-30C98CD63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24F31-E9F1-C04A-07B4-46DEDC29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FF432-F9DD-C400-B59F-E37773A3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18396-2130-3138-5688-41CBB381C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54979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DCDC-C1D7-266C-6243-6D96FE37D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A8AF7-12D1-09D1-42EE-2A8454729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1C7C6-E50F-D2B0-F889-EC341877F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F39FE-9207-9017-08EF-B256DDD46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590BE-D4B3-C39C-2B48-B63B63B39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2959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E3409-4DDC-17C7-06E8-59282E115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8AB52-83F1-2D08-A4D3-0B7A67B503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1FCB12-7209-F39D-99F7-9F70853DA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18665-CA7C-ECD3-D88E-1BA14654E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EC9BB-79D6-0666-462A-213750C9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4C00F-3FA7-69C1-F98E-8625169E0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3995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84E4-6B51-DBD3-FF15-61D4A5769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C6BE6-C5DA-8FDD-20ED-3B7ACBA72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B84E5-F6E4-E535-0D1A-E81B4CD1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C1A4E-001E-85D0-FA24-44E0F8E663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BE23F-73B8-14C6-9560-DC36A9E8BB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73835C-6CF0-153C-2D21-1E9E723F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DD0F0C-21EE-5BFA-CE2D-47B579DCF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D4B75-DAF8-67CB-0B70-F19369110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55245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C7200-412C-FC69-DC07-4A7C518A2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B381F2-BD28-B034-0390-AA9F4E7AF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0B3BC-3F0A-5E21-E92E-75AD1D557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3A5D49-8F8B-629E-AD29-2B1EAF14E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150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A35DC4-759E-58D0-AC9E-B5A6B854A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F5025D-C00D-D934-0387-2C1A62523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FD0E3-0364-53AD-563B-25BE0016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17555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A234-7E76-FFC0-B24A-6E708B03C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F9623-4D6C-66FD-9A9D-1FD26AFF8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6AD678-9B19-7E9B-3EB4-0BA2CC948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854C7-EEB1-DA97-AE42-52C52B72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F20A01-BBE4-7406-F269-0BBC099F2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0D204-077D-4CDA-B33A-8B681E713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08633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A4765-410C-9C26-BE55-F07A44D0B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582DBC-665E-CE8A-E097-9CB054B464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4D6E0-EA04-E13E-A43C-BEF228672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D35C8C-C57E-585C-9B49-9A7D1B6E4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0CBC8B-9B57-6421-A1AB-CD999C79F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899BF-D4F0-B3B5-BEC1-B10B1EB2F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84693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986B9A-1D56-BB81-0A26-6883CFB60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9C1A2-3C5D-8FA5-E8C3-94EA10193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DF6F9-9D38-97E7-5E75-01B80B73E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76689-8582-794D-9C38-C0FFCB35800C}" type="datetimeFigureOut">
              <a:rPr lang="en-CH" smtClean="0"/>
              <a:t>01.05.23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C9AB8-B0E4-F383-68DB-791DE03AED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B15CC-CDD7-B504-1457-4C0331B88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73094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BB2567F8-0A23-0EA8-B0F2-CF3657AD7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673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9C75D3EA-D978-6255-09E9-11576DDED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80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Viviane Pinti</dc:creator>
  <cp:lastModifiedBy>Viviane Pinti</cp:lastModifiedBy>
  <cp:revision>2</cp:revision>
  <dcterms:created xsi:type="dcterms:W3CDTF">2023-05-01T17:52:53Z</dcterms:created>
  <dcterms:modified xsi:type="dcterms:W3CDTF">2023-05-01T18:38:52Z</dcterms:modified>
</cp:coreProperties>
</file>

<file path=docProps/thumbnail.jpeg>
</file>